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0" r:id="rId3"/>
    <p:sldId id="281" r:id="rId4"/>
    <p:sldId id="264" r:id="rId5"/>
    <p:sldId id="282" r:id="rId6"/>
    <p:sldId id="283" r:id="rId7"/>
    <p:sldId id="288" r:id="rId8"/>
    <p:sldId id="284" r:id="rId9"/>
    <p:sldId id="285" r:id="rId10"/>
    <p:sldId id="286" r:id="rId11"/>
    <p:sldId id="287" r:id="rId12"/>
    <p:sldId id="289" r:id="rId13"/>
    <p:sldId id="290" r:id="rId14"/>
    <p:sldId id="291" r:id="rId15"/>
    <p:sldId id="293" r:id="rId16"/>
    <p:sldId id="294" r:id="rId17"/>
    <p:sldId id="295" r:id="rId18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63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0C1D11B6-E2FD-434A-A854-DDAB6CB24FD4}" type="datetimeFigureOut">
              <a:rPr lang="en-US" smtClean="0"/>
              <a:pPr/>
              <a:t>11-Aug-17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2774"/>
            <a:ext cx="5603240" cy="4180523"/>
          </a:xfrm>
          <a:prstGeom prst="rect">
            <a:avLst/>
          </a:prstGeom>
        </p:spPr>
        <p:txBody>
          <a:bodyPr vert="horz" lIns="93104" tIns="46552" rIns="93104" bIns="465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9C452ADD-C392-4AFC-B180-AF2C9F37E140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FE6F-C6B1-42C0-83BF-AA3173FD9258}" type="datetimeFigureOut">
              <a:rPr lang="en-US" smtClean="0"/>
              <a:pPr/>
              <a:t>11-Aug-17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52056-F913-4FEE-BDB6-CD730DA845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-27384"/>
            <a:ext cx="667223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NHP </a:t>
            </a:r>
            <a:endParaRPr lang="en-US" sz="225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3212976"/>
            <a:ext cx="652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B705C5"/>
                </a:solidFill>
                <a:latin typeface="Times New Roman" pitchFamily="18" charset="0"/>
                <a:cs typeface="Times New Roman" pitchFamily="18" charset="0"/>
              </a:rPr>
              <a:t>National  Hydrology  Project</a:t>
            </a:r>
            <a:endParaRPr lang="en-US" sz="3600" b="1" dirty="0">
              <a:solidFill>
                <a:srgbClr val="B705C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5085184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CHHATTISGARH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436510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  Water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Status  of  Studies / PDS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77281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Following  2 Nos.  revised  PDS  resubmitted to Nodal  Agency  NIH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Rookee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for  approval.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3031792"/>
            <a:ext cx="6768752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Assessment of Crop Water Requirement for Selected Command in Mahanadi Basin of Chhattisgarh for Optimal Utilization of Irrigation Water 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Hydrological modeling for un-gauged catchments in Mahanadi Basin 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54868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Status  of  Data  entry  in  E-SWIS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72816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Rainfall  and  Gauge-discharge  data  of existing  4 Nos  station from SWDES  (period  2008-2015) imported in to E-SWIS  successfully.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  is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 progress  &amp;  Data  of remaining  stations  will  be  imported  in  coming  months.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54868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Status  of  Hydromet  Station ( SW)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126876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Reconciliation  with  state, CGWB, CWC, IMD etc.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249289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Observation  Network prepared  and  sent  to  NPMU, New  Delhi  for  their consideration /approval on 02/06 /2017, the same is awaited.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755993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Status  of  WRIS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2073258"/>
            <a:ext cx="6696744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Required  support  from  MoWR, RD &amp; GR New Delhi  to establish WRIS  in State.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1754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Status  Public  Finance  Management  System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(PFMS)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711822"/>
            <a:ext cx="6336704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Support  and  training  required  for State  staff  for  PFMS.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62068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Any  other  issues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056780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182563">
              <a:lnSpc>
                <a:spcPct val="200000"/>
              </a:lnSpc>
              <a:buFont typeface="Wingdings" pitchFamily="2" charset="2"/>
              <a:buChar char="§"/>
              <a:tabLst>
                <a:tab pos="16827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E-procurement   system  for  state is  still  not  finalised.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638" indent="-182563">
              <a:lnSpc>
                <a:spcPct val="200000"/>
              </a:lnSpc>
              <a:buFont typeface="Wingdings" pitchFamily="2" charset="2"/>
              <a:buChar char="§"/>
              <a:tabLst>
                <a:tab pos="168275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Insurance  of  RTDAS  field  equipments  is  essential for safety. So  this may be  taken  in  to  consideration   during  finalisation  of  Bid  document.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62068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Way  forward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2204864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THANKS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6234" y="44624"/>
            <a:ext cx="3551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Details  of  SPMU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98817" y="1268760"/>
          <a:ext cx="4605431" cy="5429205"/>
        </p:xfrm>
        <a:graphic>
          <a:graphicData uri="http://schemas.openxmlformats.org/drawingml/2006/table">
            <a:tbl>
              <a:tblPr/>
              <a:tblGrid>
                <a:gridCol w="165041"/>
                <a:gridCol w="1729001"/>
                <a:gridCol w="2711389"/>
              </a:tblGrid>
              <a:tr h="547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Project Coordinator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 Ganesh Shankar  Mishra</a:t>
                      </a:r>
                      <a:r>
                        <a:rPr lang="pl-PL" sz="1000" b="1" u="sng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Secretary, Government of Chhattisgarh  Water Resources Department,Mahanadi Bhawan,Naya Raipur Chhattisgarh.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Nodal Officer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 H.R. Kutare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Engineer – in – Chief  Water Resources Department  Raipur Chhattisgarh. 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Chief  Engineer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Shir  Jayant Pawar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Chief  Engineer , Mahanadi Godawari Basin, Water Resources Department, 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Superntending Engineer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S.K. Awadhiya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Sr. Water Management Expert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R.K. Sharma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Executive Engineer, O/o  Chief Engineer, Mahanadi Project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Procurement Expert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D.K. Sonkusale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Executive Engineer, O/o 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Geo-hydrologist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S.M. Sendiman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Senior Geohydrologist, O/o 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MIS Expert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J.N. Vishwakarma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Assistant Engineer, O/o Deputy Director, Hydrometeorology Divison No. 04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Hydrologist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Shri V.K. Sonwani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Assistant Engineer, O/o Superntending Engineer, Water Resources &amp; Ground Water Survey Circle Raipur Chhattisgarh</a:t>
                      </a:r>
                      <a:endParaRPr lang="en-US" sz="8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54868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NPMU for Chhattisgarh is constituted vide Govt of Chhattisgarh No 4614 /F-1-105/31/S-2/HP III/01/2015 dated 03/11/2016.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5617" y="1772816"/>
          <a:ext cx="6912768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52463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Fund Received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Amount (in lakhs)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20116-17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20.56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2017-18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105.00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125.56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Expenditure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20116-17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2017-18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13.53933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13.53933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548680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Fund  Received  &amp;  Expenditure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9" y="1653131"/>
          <a:ext cx="7704855" cy="429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048"/>
                <a:gridCol w="3793522"/>
                <a:gridCol w="2568285"/>
              </a:tblGrid>
              <a:tr h="8283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  Code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Amount (in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lakhs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9783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1.1.01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RTDAS  for  Chhattisgarh - Goods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1639.481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4166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 1.1.02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RTDAS  for  Chhattisgarh – Civil Works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407.062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28323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2046.543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6119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Major  Procurement  item  in  PIP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Major  Procurement  item  in  AWP  2016-17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242088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- Nil 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8" y="1816298"/>
          <a:ext cx="7776863" cy="4493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364"/>
                <a:gridCol w="1533609"/>
                <a:gridCol w="2525945"/>
                <a:gridCol w="2525945"/>
              </a:tblGrid>
              <a:tr h="77151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  Code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Amount (in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lakhs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0216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1.1.01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RTDAS  for  Chhattisgarh - Goods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1639.481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Bid  Document 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submitted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Observation  Network prepared  and 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sent 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to  NPMU, New  Delhi  for  approval.</a:t>
                      </a:r>
                    </a:p>
                    <a:p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98390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 1.1.02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RTDAS  for  Chhattisgarh – Civil Works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407.062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5431"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2046.543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54868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Major  Procurement  item  in  AWP  2017-18  and  their  status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83199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Physical  Progress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3608" y="1921232"/>
          <a:ext cx="6984776" cy="446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7271"/>
                <a:gridCol w="3960313"/>
                <a:gridCol w="1017192"/>
              </a:tblGrid>
              <a:tr h="11445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Procurement of  IT  Equipment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311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Desktop  Computer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311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Laptop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311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Printer A4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311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Scanner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6311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Digital  Copier  Multifunctional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134076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Completed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Physical  Progress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31640" y="1921232"/>
          <a:ext cx="6624736" cy="460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3451731"/>
                <a:gridCol w="964760"/>
              </a:tblGrid>
              <a:tr h="71092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RTDAS  for Chhattisgarh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188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Goods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Job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188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Civil Work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Job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092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Procurement of   Equipment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109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Air conditioners for State Data Center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188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UPS online 15 KVA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188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LCD Projector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No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188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Inspection Vehicle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No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18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Software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Arc GIS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No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7624" y="13407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Proposed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48680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Status  of  Bid  Document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924944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Bid  Document  submitted.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Observation  Network prepared  and  </a:t>
            </a:r>
            <a:r>
              <a:rPr lang="en-US" dirty="0" smtClean="0"/>
              <a:t>sent  </a:t>
            </a:r>
            <a:r>
              <a:rPr lang="en-US" dirty="0" smtClean="0"/>
              <a:t>to  NPMU, New  Delhi  for  approval on  02 /06 /2017, appoval awaited. Bid document may kindly be approved except cost component, the same will be kept as per approval.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155679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NATIONAL COMPETITIVE BIDDING</a:t>
            </a:r>
            <a:r>
              <a:rPr lang="en-US" dirty="0" smtClean="0"/>
              <a:t> FOR-PROCUREMENT OF GOODS AND RELATED SERVICES FOR SUPPLY, INSTALLATION, TESTING, COMMISSIONING AND MAINTENANCE OF REAL TIME DATA ACQUISITION SYSTEM IN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700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</dc:creator>
  <cp:lastModifiedBy>Valued Customer</cp:lastModifiedBy>
  <cp:revision>406</cp:revision>
  <dcterms:created xsi:type="dcterms:W3CDTF">2016-01-17T13:23:10Z</dcterms:created>
  <dcterms:modified xsi:type="dcterms:W3CDTF">2017-08-11T08:06:25Z</dcterms:modified>
</cp:coreProperties>
</file>